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18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2348389" y="2634496"/>
            <a:ext cx="9933503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Приложение для изучения английского языка </a:t>
            </a:r>
            <a:r>
              <a:rPr lang="en-US" sz="6036" b="1" u="sng" dirty="0">
                <a:solidFill>
                  <a:srgbClr val="6F85F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SoftEn</a:t>
            </a:r>
            <a:endParaRPr lang="en-US" sz="6036" dirty="0"/>
          </a:p>
        </p:txBody>
      </p:sp>
      <p:sp>
        <p:nvSpPr>
          <p:cNvPr id="7" name="Text 3"/>
          <p:cNvSpPr/>
          <p:nvPr/>
        </p:nvSpPr>
        <p:spPr>
          <a:xfrm>
            <a:off x="2308650" y="553541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Интерактивное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приложение, которое позволит детям увлекательно изучать английский язык через различные тематические уровни и достижения.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792254" y="556379"/>
            <a:ext cx="5058489" cy="632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9"/>
              </a:lnSpc>
              <a:buNone/>
            </a:pPr>
            <a:endParaRPr lang="en-US" sz="3983" dirty="0"/>
          </a:p>
        </p:txBody>
      </p:sp>
      <p:sp>
        <p:nvSpPr>
          <p:cNvPr id="5" name="Shape 2"/>
          <p:cNvSpPr/>
          <p:nvPr/>
        </p:nvSpPr>
        <p:spPr>
          <a:xfrm>
            <a:off x="3798322" y="2599362"/>
            <a:ext cx="2359006" cy="2359006"/>
          </a:xfrm>
          <a:prstGeom prst="roundRect">
            <a:avLst>
              <a:gd name="adj" fmla="val 2091693"/>
            </a:avLst>
          </a:prstGeom>
          <a:noFill/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22" y="2599362"/>
            <a:ext cx="2359006" cy="23590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92254" y="6217325"/>
            <a:ext cx="4371142" cy="632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979"/>
              </a:lnSpc>
              <a:buNone/>
            </a:pPr>
            <a:r>
              <a:rPr lang="en-US" sz="3983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Бражник Роман</a:t>
            </a:r>
            <a:endParaRPr lang="en-US" sz="3983" dirty="0"/>
          </a:p>
        </p:txBody>
      </p:sp>
      <p:sp>
        <p:nvSpPr>
          <p:cNvPr id="8" name="Text 4"/>
          <p:cNvSpPr/>
          <p:nvPr/>
        </p:nvSpPr>
        <p:spPr>
          <a:xfrm>
            <a:off x="2792254" y="6970990"/>
            <a:ext cx="4371142" cy="323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9"/>
              </a:lnSpc>
              <a:buNone/>
            </a:pPr>
            <a:r>
              <a:rPr lang="en-US" sz="159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Программист</a:t>
            </a:r>
            <a:endParaRPr lang="en-US" sz="1593" dirty="0"/>
          </a:p>
        </p:txBody>
      </p:sp>
      <p:sp>
        <p:nvSpPr>
          <p:cNvPr id="9" name="Text 5"/>
          <p:cNvSpPr/>
          <p:nvPr/>
        </p:nvSpPr>
        <p:spPr>
          <a:xfrm>
            <a:off x="2792254" y="7415927"/>
            <a:ext cx="4371142" cy="2590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9"/>
              </a:lnSpc>
              <a:buNone/>
            </a:pPr>
            <a:r>
              <a:rPr lang="en-US" sz="127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Занимался всей работой с кодом</a:t>
            </a:r>
            <a:endParaRPr lang="en-US" sz="1275" dirty="0"/>
          </a:p>
        </p:txBody>
      </p:sp>
      <p:sp>
        <p:nvSpPr>
          <p:cNvPr id="10" name="Shape 6"/>
          <p:cNvSpPr/>
          <p:nvPr/>
        </p:nvSpPr>
        <p:spPr>
          <a:xfrm>
            <a:off x="8472954" y="2599362"/>
            <a:ext cx="2359006" cy="2359006"/>
          </a:xfrm>
          <a:prstGeom prst="roundRect">
            <a:avLst>
              <a:gd name="adj" fmla="val 2091693"/>
            </a:avLst>
          </a:prstGeom>
          <a:noFill/>
          <a:ln w="22860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954" y="2599362"/>
            <a:ext cx="2359006" cy="23590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66886" y="6217325"/>
            <a:ext cx="4371142" cy="632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979"/>
              </a:lnSpc>
              <a:buNone/>
            </a:pPr>
            <a:r>
              <a:rPr lang="en-US" sz="3983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Осипов Артём</a:t>
            </a:r>
            <a:endParaRPr lang="en-US" sz="3983" dirty="0"/>
          </a:p>
        </p:txBody>
      </p:sp>
      <p:sp>
        <p:nvSpPr>
          <p:cNvPr id="13" name="Text 8"/>
          <p:cNvSpPr/>
          <p:nvPr/>
        </p:nvSpPr>
        <p:spPr>
          <a:xfrm>
            <a:off x="7466886" y="6970990"/>
            <a:ext cx="4371142" cy="323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9"/>
              </a:lnSpc>
              <a:buNone/>
            </a:pPr>
            <a:r>
              <a:rPr lang="en-US" sz="159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Дизайнер</a:t>
            </a:r>
            <a:endParaRPr lang="en-US" sz="1593" dirty="0"/>
          </a:p>
        </p:txBody>
      </p:sp>
      <p:sp>
        <p:nvSpPr>
          <p:cNvPr id="14" name="Text 9"/>
          <p:cNvSpPr/>
          <p:nvPr/>
        </p:nvSpPr>
        <p:spPr>
          <a:xfrm>
            <a:off x="7466886" y="7415927"/>
            <a:ext cx="4371142" cy="2590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9"/>
              </a:lnSpc>
              <a:buNone/>
            </a:pPr>
            <a:r>
              <a:rPr lang="en-US" sz="127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Разрабатывал дизайн и идеи для приложения</a:t>
            </a:r>
            <a:endParaRPr lang="en-US" sz="1275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6186524B-27CF-D755-6ACE-8CBF0975D6CA}"/>
              </a:ext>
            </a:extLst>
          </p:cNvPr>
          <p:cNvSpPr/>
          <p:nvPr/>
        </p:nvSpPr>
        <p:spPr>
          <a:xfrm>
            <a:off x="2792254" y="298846"/>
            <a:ext cx="9933503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Программу разрабатывали студенты Мегионского Политехнического колледжа:</a:t>
            </a:r>
            <a:endParaRPr lang="en-US" sz="437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323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Заключение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2459950"/>
            <a:ext cx="1110972" cy="19909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6821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C29C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Сейчас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3162538"/>
            <a:ext cx="42045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Интерактивное приложение для детей 6+ лет, помогающее в увлекательной форме изучать английский язык.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4450913"/>
            <a:ext cx="1110972" cy="23463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67308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Перспективы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5153501"/>
            <a:ext cx="42045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Постоянное улучшение, добавление новых тематических уровней и расширение функционала для максимально эффективного обучения.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2348389" y="342042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Ссылка </a:t>
            </a:r>
            <a:r>
              <a:rPr lang="en-US" sz="4374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на</a:t>
            </a: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374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видео</a:t>
            </a: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374" b="1" u="sng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https://youtu.be/Oh6Tn-lKEhM</a:t>
            </a:r>
            <a:endParaRPr lang="en-US" sz="437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348389" y="1326952"/>
            <a:ext cx="81158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Обзор приложений аналогов 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57675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SoftEn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3215402"/>
            <a:ext cx="46946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Целевая  аудитория 6+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3770709"/>
            <a:ext cx="46946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Особое внимание системе достижений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48389" y="4326017"/>
            <a:ext cx="46946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Все уровни имеют свою тематику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48389" y="4881324"/>
            <a:ext cx="46946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Приложение не требует много времени для изучения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48389" y="5792033"/>
            <a:ext cx="46946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Интуитивно понятный интерфейс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48389" y="6347341"/>
            <a:ext cx="46946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2616" y="257675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Duolingo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7592616" y="3215402"/>
            <a:ext cx="469677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Целевая  аудитория 12+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2616" y="3770709"/>
            <a:ext cx="469677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Есть достижения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2616" y="4326017"/>
            <a:ext cx="469677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Имеет систему уровней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92616" y="4881324"/>
            <a:ext cx="469677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Интуитивно понятный интерфейс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2616" y="5436632"/>
            <a:ext cx="469677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2"/>
          <p:cNvSpPr/>
          <p:nvPr/>
        </p:nvSpPr>
        <p:spPr>
          <a:xfrm>
            <a:off x="2348389" y="276034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Целевая аудитория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787973"/>
            <a:ext cx="9933503" cy="1681282"/>
          </a:xfrm>
          <a:prstGeom prst="roundRect">
            <a:avLst>
              <a:gd name="adj" fmla="val 23789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2593419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F85F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Возраст 6+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93419" y="4513421"/>
            <a:ext cx="944344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Приложение разработано специально для детей школьного возраста, чтобы помочь им в изучении английского языка в игровой форме.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348389" y="2039064"/>
            <a:ext cx="62457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Структура приложения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Уровни сложности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858220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Приложение имеет несколько уровней сложности, которые позволяют постепенно усложнять процесс обучения.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Систематизация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3858220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Каждый уровень охватывает определенные темы, такие как одежда, природа, животные, что помогает систематизировать изучаемый материал.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288863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Прохождение уровней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05407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Успешное прохождение уровней дает ребенку чувство достижения и мотивирует продолжать обучение.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4490799" y="2702719"/>
            <a:ext cx="55971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Система достижений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959543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5101709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Достижения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101709" y="4460677"/>
            <a:ext cx="39312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 каждый пройденный уровень ребенок получает достижение.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959543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6"/>
          <p:cNvSpPr/>
          <p:nvPr/>
        </p:nvSpPr>
        <p:spPr>
          <a:xfrm>
            <a:off x="9865995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Прогресс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865995" y="4460677"/>
            <a:ext cx="39312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Отслеживание прогресса в приложении мотивирует ребенка продолжать обучение.</a:t>
            </a:r>
            <a:endParaRPr lang="en-US" sz="1750" dirty="0"/>
          </a:p>
        </p:txBody>
      </p:sp>
      <p:pic>
        <p:nvPicPr>
          <p:cNvPr id="14" name="Рисунок 13" descr="Изображение выглядит как текст, снимок экрана, логотип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A6221A7-302F-C13A-E70F-0FE1ACE52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4490799" cy="82071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1"/>
          <p:cNvSpPr/>
          <p:nvPr/>
        </p:nvSpPr>
        <p:spPr>
          <a:xfrm>
            <a:off x="6319599" y="1217057"/>
            <a:ext cx="57442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Тематические уровни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6319599" y="241827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69499" y="245995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7041713" y="24945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Одежда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7041713" y="2975015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Уровни, посвященные изучению слов, связанных с одеждой и аксессуарами.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319599" y="408158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7"/>
          <p:cNvSpPr/>
          <p:nvPr/>
        </p:nvSpPr>
        <p:spPr>
          <a:xfrm>
            <a:off x="6469499" y="412325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7041713" y="41579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Природа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7041713" y="4638318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Уровни, где ребенок изучает английские названия животных, растений и природных явлений.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319599" y="57448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1"/>
          <p:cNvSpPr/>
          <p:nvPr/>
        </p:nvSpPr>
        <p:spPr>
          <a:xfrm>
            <a:off x="6469499" y="578655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7041713" y="58212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Животные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7041713" y="6301621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Увлекательные уровни по изучению диких и домашних животных на английском языке.</a:t>
            </a:r>
            <a:endParaRPr lang="en-US" sz="1750" dirty="0"/>
          </a:p>
        </p:txBody>
      </p:sp>
      <p:pic>
        <p:nvPicPr>
          <p:cNvPr id="20" name="Рисунок 19" descr="Изображение выглядит как текст, собака, снимок экрана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0FB64399-6411-6CA1-3A89-4C697525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294751" cy="82492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348389" y="2749868"/>
            <a:ext cx="76271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Развитие словарного запаса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Запоминание слов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569023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Интерактивные упражнения помогают ребенку легко запоминать новые английские слова.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Прогресс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569023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Регулярное использование приложения увеличивает словарный запас ребенка.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348389" y="2261116"/>
            <a:ext cx="66429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Интуитивный интерфейс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399830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Игровой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546759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Интерфейс приложения выполнен в игровом стиле, что делает процесс обучения интересным и увлекательным.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399830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Детский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546759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Приложение разработано с учетом особенностей восприятия и потребностей детской аудитории.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399830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Интуитивный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546759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Простая и понятная навигация позволяет ребенку быстро освоить все функции приложения.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809173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Подобные решения на рынке оцениваются в 300 тыс. рублей</a:t>
            </a:r>
            <a:endParaRPr lang="en-US" sz="43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363</Words>
  <Application>Microsoft Office PowerPoint</Application>
  <PresentationFormat>Произвольный</PresentationFormat>
  <Paragraphs>77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Nunito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rakkman 25</cp:lastModifiedBy>
  <cp:revision>3</cp:revision>
  <dcterms:created xsi:type="dcterms:W3CDTF">2024-04-08T15:57:40Z</dcterms:created>
  <dcterms:modified xsi:type="dcterms:W3CDTF">2024-04-08T17:06:27Z</dcterms:modified>
</cp:coreProperties>
</file>